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91" r:id="rId3"/>
    <p:sldId id="309" r:id="rId4"/>
    <p:sldId id="313" r:id="rId5"/>
    <p:sldId id="308" r:id="rId6"/>
    <p:sldId id="302" r:id="rId7"/>
    <p:sldId id="317" r:id="rId8"/>
    <p:sldId id="316" r:id="rId9"/>
    <p:sldId id="305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tamaran" panose="020B0604020202020204" charset="0"/>
      <p:regular r:id="rId16"/>
      <p:bold r:id="rId17"/>
    </p:embeddedFont>
    <p:embeddedFont>
      <p:font typeface="Catamaran Thin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1" autoAdjust="0"/>
  </p:normalViewPr>
  <p:slideViewPr>
    <p:cSldViewPr snapToGrid="0">
      <p:cViewPr>
        <p:scale>
          <a:sx n="127" d="100"/>
          <a:sy n="127" d="100"/>
        </p:scale>
        <p:origin x="70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8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DAO ~= 56B today</a:t>
            </a:r>
          </a:p>
        </p:txBody>
      </p:sp>
    </p:spTree>
    <p:extLst>
      <p:ext uri="{BB962C8B-B14F-4D97-AF65-F5344CB8AC3E}">
        <p14:creationId xmlns:p14="http://schemas.microsoft.com/office/powerpoint/2010/main" val="196565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Mt. Gox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698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Canadian Guy “died”</a:t>
            </a:r>
          </a:p>
        </p:txBody>
      </p:sp>
    </p:spTree>
    <p:extLst>
      <p:ext uri="{BB962C8B-B14F-4D97-AF65-F5344CB8AC3E}">
        <p14:creationId xmlns:p14="http://schemas.microsoft.com/office/powerpoint/2010/main" val="244868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1510068" y="1704546"/>
            <a:ext cx="61238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>
                <a:latin typeface="Montserrat" panose="02000505000000020004" pitchFamily="2" charset="0"/>
              </a:rPr>
              <a:t>Development Platforms</a:t>
            </a:r>
            <a:endParaRPr lang="en-US" sz="6400" b="0" dirty="0"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C921E-1CF7-47F3-95E1-FF6363E9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900"/>
            <a:ext cx="9144000" cy="42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 Solidity Tutorial &amp;amp; Ethereum Blockchain Programming Course | CryptoZombies">
            <a:extLst>
              <a:ext uri="{FF2B5EF4-FFF2-40B4-BE49-F238E27FC236}">
                <a16:creationId xmlns:a16="http://schemas.microsoft.com/office/drawing/2014/main" id="{BE96D200-2B84-488C-95F5-853FD088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54" y="553754"/>
            <a:ext cx="2559047" cy="38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itical Roadmap Announcement—November Update | by Interchain Foundation |  Cosmos Blog">
            <a:extLst>
              <a:ext uri="{FF2B5EF4-FFF2-40B4-BE49-F238E27FC236}">
                <a16:creationId xmlns:a16="http://schemas.microsoft.com/office/drawing/2014/main" id="{AB91A8DB-0691-4260-9BD5-5E9335D1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57" y="844791"/>
            <a:ext cx="2166147" cy="30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6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A6488-D30F-4DC2-8742-083A2619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75"/>
            <a:ext cx="9144000" cy="44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BDD7D6-0880-4406-933D-A63EBED4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01" y="0"/>
            <a:ext cx="6998799" cy="73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EF6CFF7-4F19-4B80-979D-521E27E30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0" t="3937" r="2896" b="2561"/>
          <a:stretch/>
        </p:blipFill>
        <p:spPr>
          <a:xfrm>
            <a:off x="1488174" y="0"/>
            <a:ext cx="1346784" cy="5143500"/>
          </a:xfrm>
          <a:prstGeom prst="rect">
            <a:avLst/>
          </a:prstGeom>
        </p:spPr>
      </p:pic>
      <p:pic>
        <p:nvPicPr>
          <p:cNvPr id="1030" name="Picture 6" descr="Clean Code: A Handbook of Agile Software Craftsmanship 1, C., Martin  Robert, eBook - Amazon.com">
            <a:extLst>
              <a:ext uri="{FF2B5EF4-FFF2-40B4-BE49-F238E27FC236}">
                <a16:creationId xmlns:a16="http://schemas.microsoft.com/office/drawing/2014/main" id="{0FC5EA0B-4A3F-4E84-9F1B-0C8FD263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579" y="316401"/>
            <a:ext cx="3468725" cy="45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0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F7C4730-FD06-4A66-A06E-B6F69D80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629" y="0"/>
            <a:ext cx="89646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undamentals of Smart Contract Security">
            <a:extLst>
              <a:ext uri="{FF2B5EF4-FFF2-40B4-BE49-F238E27FC236}">
                <a16:creationId xmlns:a16="http://schemas.microsoft.com/office/drawing/2014/main" id="{45DBEA3C-8573-460A-A707-4DAB6935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37" y="190500"/>
            <a:ext cx="3171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7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t Wallet vs. Cold Wallet : Best Way to Store Cryptocurrency? | BitIRA®">
            <a:extLst>
              <a:ext uri="{FF2B5EF4-FFF2-40B4-BE49-F238E27FC236}">
                <a16:creationId xmlns:a16="http://schemas.microsoft.com/office/drawing/2014/main" id="{B6EE4BFF-5519-4DF9-9B57-4C765B59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0"/>
            <a:ext cx="7712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MetaMask Logo PNG Transparent &amp;amp; SVG Vector - Freebie Supply">
            <a:extLst>
              <a:ext uri="{FF2B5EF4-FFF2-40B4-BE49-F238E27FC236}">
                <a16:creationId xmlns:a16="http://schemas.microsoft.com/office/drawing/2014/main" id="{7F7DDE3A-77F7-4C74-A299-E84831A303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5851" y="955601"/>
            <a:ext cx="1768549" cy="17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MetaMask Logo PNG Transparent &amp;amp; SVG Vector - Freebie Supply">
            <a:extLst>
              <a:ext uri="{FF2B5EF4-FFF2-40B4-BE49-F238E27FC236}">
                <a16:creationId xmlns:a16="http://schemas.microsoft.com/office/drawing/2014/main" id="{4CD8D8CF-869F-4D1B-9173-3DBB16FE5E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505F4-5E77-4FF8-AC8E-1E73110864B6}"/>
              </a:ext>
            </a:extLst>
          </p:cNvPr>
          <p:cNvSpPr/>
          <p:nvPr/>
        </p:nvSpPr>
        <p:spPr>
          <a:xfrm>
            <a:off x="847898" y="1113905"/>
            <a:ext cx="810491" cy="3491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stationary, envelope, vector graphics&#10;&#10;Description automatically generated">
            <a:extLst>
              <a:ext uri="{FF2B5EF4-FFF2-40B4-BE49-F238E27FC236}">
                <a16:creationId xmlns:a16="http://schemas.microsoft.com/office/drawing/2014/main" id="{85A3FF6B-C1A4-432C-9E83-852B0E167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9" y="45720"/>
            <a:ext cx="1817313" cy="19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7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ezor Model T Express | Trezor - Official eShop">
            <a:extLst>
              <a:ext uri="{FF2B5EF4-FFF2-40B4-BE49-F238E27FC236}">
                <a16:creationId xmlns:a16="http://schemas.microsoft.com/office/drawing/2014/main" id="{B6D67CA8-E7CA-45F3-AF6B-8DB7955F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17" y="723208"/>
            <a:ext cx="3096383" cy="309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dger Nano X Review (2021) - Is the Ledger Nano X Safe?">
            <a:extLst>
              <a:ext uri="{FF2B5EF4-FFF2-40B4-BE49-F238E27FC236}">
                <a16:creationId xmlns:a16="http://schemas.microsoft.com/office/drawing/2014/main" id="{2C034B09-8925-4FFA-A679-A8DE183E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72" y="2571750"/>
            <a:ext cx="3800613" cy="25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54E9C1-327A-479C-9066-00164457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79" y="1888646"/>
            <a:ext cx="2964376" cy="32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tal Bitcoin Seed Storage Stress Test">
            <a:extLst>
              <a:ext uri="{FF2B5EF4-FFF2-40B4-BE49-F238E27FC236}">
                <a16:creationId xmlns:a16="http://schemas.microsoft.com/office/drawing/2014/main" id="{6AA321D0-D56E-4995-881C-6393C40F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029"/>
            <a:ext cx="3462372" cy="259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99605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22982</TotalTime>
  <Words>14</Words>
  <Application>Microsoft Office PowerPoint</Application>
  <PresentationFormat>On-screen Show (16:9)</PresentationFormat>
  <Paragraphs>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Catamaran Thin</vt:lpstr>
      <vt:lpstr>Montserrat</vt:lpstr>
      <vt:lpstr>Arial</vt:lpstr>
      <vt:lpstr>Catamaran</vt:lpstr>
      <vt:lpstr>Calibri</vt:lpstr>
      <vt:lpstr>Dauphin template</vt:lpstr>
      <vt:lpstr>Development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Wooten, John F</cp:lastModifiedBy>
  <cp:revision>67</cp:revision>
  <dcterms:modified xsi:type="dcterms:W3CDTF">2021-12-01T19:09:57Z</dcterms:modified>
</cp:coreProperties>
</file>